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1817-23FB-4630-8111-B78A9D50137E}" type="datetimeFigureOut">
              <a:rPr lang="cs-CZ" smtClean="0"/>
              <a:pPr/>
              <a:t>4.2.2010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5CC86-4D3D-4543-835A-C3DE582198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1817-23FB-4630-8111-B78A9D50137E}" type="datetimeFigureOut">
              <a:rPr lang="cs-CZ" smtClean="0"/>
              <a:pPr/>
              <a:t>4.2.2010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5CC86-4D3D-4543-835A-C3DE582198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1817-23FB-4630-8111-B78A9D50137E}" type="datetimeFigureOut">
              <a:rPr lang="cs-CZ" smtClean="0"/>
              <a:pPr/>
              <a:t>4.2.2010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5CC86-4D3D-4543-835A-C3DE582198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1817-23FB-4630-8111-B78A9D50137E}" type="datetimeFigureOut">
              <a:rPr lang="cs-CZ" smtClean="0"/>
              <a:pPr/>
              <a:t>4.2.2010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5CC86-4D3D-4543-835A-C3DE582198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1817-23FB-4630-8111-B78A9D50137E}" type="datetimeFigureOut">
              <a:rPr lang="cs-CZ" smtClean="0"/>
              <a:pPr/>
              <a:t>4.2.2010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5CC86-4D3D-4543-835A-C3DE582198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1817-23FB-4630-8111-B78A9D50137E}" type="datetimeFigureOut">
              <a:rPr lang="cs-CZ" smtClean="0"/>
              <a:pPr/>
              <a:t>4.2.2010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5CC86-4D3D-4543-835A-C3DE582198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1817-23FB-4630-8111-B78A9D50137E}" type="datetimeFigureOut">
              <a:rPr lang="cs-CZ" smtClean="0"/>
              <a:pPr/>
              <a:t>4.2.2010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5CC86-4D3D-4543-835A-C3DE582198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1817-23FB-4630-8111-B78A9D50137E}" type="datetimeFigureOut">
              <a:rPr lang="cs-CZ" smtClean="0"/>
              <a:pPr/>
              <a:t>4.2.2010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5CC86-4D3D-4543-835A-C3DE582198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1817-23FB-4630-8111-B78A9D50137E}" type="datetimeFigureOut">
              <a:rPr lang="cs-CZ" smtClean="0"/>
              <a:pPr/>
              <a:t>4.2.2010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5CC86-4D3D-4543-835A-C3DE582198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1817-23FB-4630-8111-B78A9D50137E}" type="datetimeFigureOut">
              <a:rPr lang="cs-CZ" smtClean="0"/>
              <a:pPr/>
              <a:t>4.2.2010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5CC86-4D3D-4543-835A-C3DE582198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1817-23FB-4630-8111-B78A9D50137E}" type="datetimeFigureOut">
              <a:rPr lang="cs-CZ" smtClean="0"/>
              <a:pPr/>
              <a:t>4.2.2010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175CC86-4D3D-4543-835A-C3DE5821984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06F1817-23FB-4630-8111-B78A9D50137E}" type="datetimeFigureOut">
              <a:rPr lang="cs-CZ" smtClean="0"/>
              <a:pPr/>
              <a:t>4.2.2010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175CC86-4D3D-4543-835A-C3DE58219841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u="sng" dirty="0" smtClean="0"/>
              <a:t>Franský kupec Sámo</a:t>
            </a:r>
            <a:endParaRPr lang="cs-CZ" b="1" u="sng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Sámo byl představitel prvního útvaru </a:t>
            </a:r>
            <a:r>
              <a:rPr lang="cs-CZ" sz="2000" dirty="0" smtClean="0"/>
              <a:t>západních </a:t>
            </a:r>
            <a:r>
              <a:rPr lang="cs-CZ" sz="2000" dirty="0" smtClean="0"/>
              <a:t>Slovanů- Sámovy říše. Sámo zemřel roku 658 přirozenou smrtí</a:t>
            </a:r>
            <a:br>
              <a:rPr lang="cs-CZ" sz="2000" dirty="0" smtClean="0"/>
            </a:br>
            <a:r>
              <a:rPr lang="cs-CZ" sz="2000" dirty="0" smtClean="0"/>
              <a:t>jako všemi oplakávaný a milovaný státník a jeho říše zanikla. Zbylo po</a:t>
            </a:r>
            <a:br>
              <a:rPr lang="cs-CZ" sz="2000" dirty="0" smtClean="0"/>
            </a:br>
            <a:r>
              <a:rPr lang="cs-CZ" sz="2000" dirty="0" smtClean="0"/>
              <a:t>něm 22 synů a 15 dcer, které měl s 12 ženami. </a:t>
            </a:r>
            <a:br>
              <a:rPr lang="cs-CZ" sz="2000" dirty="0" smtClean="0"/>
            </a:br>
            <a:endParaRPr lang="cs-CZ" sz="2000" dirty="0"/>
          </a:p>
        </p:txBody>
      </p:sp>
      <p:pic>
        <p:nvPicPr>
          <p:cNvPr id="14338" name="Picture 2" descr="http://www.kysuce.sk/images/2008/09/sam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286256"/>
            <a:ext cx="2228850" cy="238125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u="sng" dirty="0" smtClean="0"/>
              <a:t>Sámova říše</a:t>
            </a:r>
            <a:endParaRPr lang="cs-CZ" i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Sámova říše existovala v letech 623 - 658 a rozprostírala se na území</a:t>
            </a:r>
            <a:br>
              <a:rPr lang="cs-CZ" sz="2000" dirty="0" smtClean="0"/>
            </a:br>
            <a:r>
              <a:rPr lang="cs-CZ" sz="2000" dirty="0" smtClean="0"/>
              <a:t>dnešní České republiky, Německa, Slovenska, </a:t>
            </a:r>
            <a:br>
              <a:rPr lang="cs-CZ" sz="2000" dirty="0" smtClean="0"/>
            </a:br>
            <a:r>
              <a:rPr lang="cs-CZ" sz="2000" dirty="0" smtClean="0"/>
              <a:t>Maďarska, Polska, Rakouska a Slovinska.</a:t>
            </a:r>
            <a:br>
              <a:rPr lang="cs-CZ" sz="2000" dirty="0" smtClean="0"/>
            </a:br>
            <a:r>
              <a:rPr lang="cs-CZ" sz="2000" dirty="0" smtClean="0"/>
              <a:t>Jejím pravděpodobným nejdůležitějším centrem byly Mikulčice a okolí.</a:t>
            </a:r>
            <a:br>
              <a:rPr lang="cs-CZ" sz="2000" dirty="0" smtClean="0"/>
            </a:br>
            <a:r>
              <a:rPr lang="cs-CZ" sz="2000" dirty="0" smtClean="0"/>
              <a:t>Sámova říše vznikla a </a:t>
            </a:r>
            <a:r>
              <a:rPr lang="cs-CZ" sz="2000" dirty="0" smtClean="0"/>
              <a:t>upevnila se tím, </a:t>
            </a:r>
            <a:r>
              <a:rPr lang="cs-CZ" sz="2000" dirty="0" smtClean="0"/>
              <a:t>že porazila Avary a později </a:t>
            </a:r>
            <a:r>
              <a:rPr lang="cs-CZ" sz="2000" dirty="0" smtClean="0"/>
              <a:t>zabránila </a:t>
            </a:r>
            <a:r>
              <a:rPr lang="cs-CZ" sz="2000" dirty="0" smtClean="0"/>
              <a:t>ve výbojích francké říši.</a:t>
            </a:r>
            <a:endParaRPr lang="cs-CZ" sz="2000" dirty="0"/>
          </a:p>
        </p:txBody>
      </p:sp>
      <p:pic>
        <p:nvPicPr>
          <p:cNvPr id="1028" name="Picture 4" descr="http://www.palba.cz/forumfoto/albums/userpics/11841/S%C3%A1mova_%C5%99%C3%AD%C5%A1e_map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15062">
            <a:off x="4723313" y="3883437"/>
            <a:ext cx="2999341" cy="2467989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u="sng" dirty="0" smtClean="0"/>
              <a:t>Bitvy proti Frankům</a:t>
            </a:r>
            <a:endParaRPr lang="cs-CZ" i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V roce 631 poslal francký král </a:t>
            </a:r>
            <a:r>
              <a:rPr lang="cs-CZ" sz="2000" dirty="0" err="1" smtClean="0"/>
              <a:t>Dagobert</a:t>
            </a:r>
            <a:r>
              <a:rPr lang="cs-CZ" sz="2000" dirty="0" smtClean="0"/>
              <a:t> svá vojska, aby napadla Sámovu</a:t>
            </a:r>
            <a:br>
              <a:rPr lang="cs-CZ" sz="2000" dirty="0" smtClean="0"/>
            </a:br>
            <a:r>
              <a:rPr lang="cs-CZ" sz="2000" dirty="0" smtClean="0"/>
              <a:t>říši. Francká vojska si po porážce Avarů chtěla Slovany podmanit, ale</a:t>
            </a:r>
            <a:br>
              <a:rPr lang="cs-CZ" sz="2000" dirty="0" smtClean="0"/>
            </a:br>
            <a:r>
              <a:rPr lang="cs-CZ" sz="2000" dirty="0" smtClean="0"/>
              <a:t>Sámova říše byla natolik silná a vyspělá, že je porazila a zničila v bitvě u</a:t>
            </a:r>
            <a:br>
              <a:rPr lang="cs-CZ" sz="2000" dirty="0" smtClean="0"/>
            </a:br>
            <a:r>
              <a:rPr lang="cs-CZ" sz="2000" dirty="0" err="1" smtClean="0"/>
              <a:t>Wogastisburgu</a:t>
            </a:r>
            <a:r>
              <a:rPr lang="cs-CZ" sz="2000" dirty="0" smtClean="0"/>
              <a:t> (ležel pravděpodobně v severozápadních Čechách).</a:t>
            </a:r>
            <a:br>
              <a:rPr lang="cs-CZ" sz="2000" dirty="0" smtClean="0"/>
            </a:br>
            <a:r>
              <a:rPr lang="cs-CZ" sz="2000" dirty="0" smtClean="0"/>
              <a:t>Vojska Sáma pak v roce 631 vtrhla do Durynska, (část Francké říše), a</a:t>
            </a:r>
            <a:br>
              <a:rPr lang="cs-CZ" sz="2000" dirty="0" smtClean="0"/>
            </a:br>
            <a:r>
              <a:rPr lang="cs-CZ" sz="2000" dirty="0" smtClean="0"/>
              <a:t>pak ještě znovu v letech 633 </a:t>
            </a:r>
            <a:r>
              <a:rPr lang="cs-CZ" sz="2000" dirty="0" smtClean="0"/>
              <a:t>– 636.</a:t>
            </a:r>
            <a:endParaRPr lang="cs-CZ" sz="2000" dirty="0"/>
          </a:p>
        </p:txBody>
      </p:sp>
      <p:pic>
        <p:nvPicPr>
          <p:cNvPr id="15362" name="Picture 2" descr="http://malotridka.ic.cz/gallery/historie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791314">
            <a:off x="5082437" y="3686036"/>
            <a:ext cx="1953110" cy="282156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u="sng" dirty="0" smtClean="0"/>
              <a:t>Politická práce</a:t>
            </a:r>
            <a:endParaRPr lang="cs-CZ" i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Že tato Sámova politická práce byla úspěšná dokazuje skutečnost, že po</a:t>
            </a:r>
            <a:br>
              <a:rPr lang="cs-CZ" sz="2000" dirty="0" smtClean="0"/>
            </a:br>
            <a:r>
              <a:rPr lang="cs-CZ" sz="2000" dirty="0" smtClean="0"/>
              <a:t>roku 636 Sámova říše žila v míru se svými sousedy, jak s Avary, tak s</a:t>
            </a:r>
            <a:br>
              <a:rPr lang="cs-CZ" sz="2000" dirty="0" smtClean="0"/>
            </a:br>
            <a:r>
              <a:rPr lang="cs-CZ" sz="2000" dirty="0" smtClean="0"/>
              <a:t>Franckou říší, kteří ji uznávali.</a:t>
            </a:r>
            <a:endParaRPr lang="cs-CZ" sz="2000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b="1" i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14414" y="2571744"/>
            <a:ext cx="6143668" cy="23888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8000" b="1" i="1" u="sng" dirty="0" smtClean="0">
                <a:solidFill>
                  <a:schemeClr val="tx2"/>
                </a:solidFill>
              </a:rPr>
              <a:t>KONEC</a:t>
            </a:r>
            <a:endParaRPr lang="cs-CZ" sz="8000" b="1" i="1" u="sng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</TotalTime>
  <Words>65</Words>
  <Application>Microsoft Office PowerPoint</Application>
  <PresentationFormat>Předvádění na obrazovce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Tok</vt:lpstr>
      <vt:lpstr>Franský kupec Sámo</vt:lpstr>
      <vt:lpstr>Sámova říše</vt:lpstr>
      <vt:lpstr>Bitvy proti Frankům</vt:lpstr>
      <vt:lpstr>Politická práce</vt:lpstr>
      <vt:lpstr>Snímek 5</vt:lpstr>
    </vt:vector>
  </TitlesOfParts>
  <Company>ZŠ Šromorovo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Franský kupec Sámo</dc:title>
  <dc:creator>ZŠ Šromotovo</dc:creator>
  <cp:lastModifiedBy>Mamka</cp:lastModifiedBy>
  <cp:revision>4</cp:revision>
  <dcterms:created xsi:type="dcterms:W3CDTF">2010-01-18T11:59:42Z</dcterms:created>
  <dcterms:modified xsi:type="dcterms:W3CDTF">2010-02-04T21:55:24Z</dcterms:modified>
</cp:coreProperties>
</file>